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41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10.tif>
</file>

<file path=ppt/media/image11.tif>
</file>

<file path=ppt/media/image12.tif>
</file>

<file path=ppt/media/image13.tif>
</file>

<file path=ppt/media/image14.tif>
</file>

<file path=ppt/media/image2.tif>
</file>

<file path=ppt/media/image3.tif>
</file>

<file path=ppt/media/image4.tif>
</file>

<file path=ppt/media/image5.jpg>
</file>

<file path=ppt/media/image6.jpg>
</file>

<file path=ppt/media/image7.tif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C9902-1AFB-CC7A-979C-49694567D1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CF63C9-3BBB-A5DE-99A2-AED6FC24C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024BB-B9F6-A452-E7BA-3E9B671D8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AB4DC-02BC-9DDD-8A6C-FC739E1A8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80B07-2F07-7E66-ED77-2090DD157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099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498FE-658B-45E4-74D8-96782F6CC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4998E2-0FDD-22B4-0BCE-4FFB93D32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091C-68E2-5E0A-B211-915CF2288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3BEFE-9475-B801-F6BD-59B6D4C13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2CD09-DA53-5E8F-77D8-BA6CFBE7A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8697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502BC3-847F-5DCA-AF92-5F752E2DC2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4AECC1-5583-35B5-24FC-F09D85645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86BC1-01EF-DC93-1E40-C582A3A42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15DF4-E3C0-0FE6-7B17-733A8DBB0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93D5A-CF75-8573-073C-E0D36A547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259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3DE9C-C52A-64C3-F529-3081D172A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38FD5-523F-3B64-C8B1-DC4DA4586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10835-DA9E-1948-4A87-5B06D9B37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FC647-CCD9-CB38-CD51-45442597A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78EE6-52B4-EE8D-7CAB-A32E80E43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681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6FF3C-9FB5-ECF1-AC25-F4764C3D0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B8273-A144-0E78-2DEA-FCDA8BF5F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4682A-10AF-8D63-EB84-249EB9414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7481F-BED2-CBFF-61CB-746A3CA7D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ACFC3-1B7E-553F-987C-D2BE843AF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847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14E27-4E8F-C8D5-AFE1-CA31C0A8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49218-774D-A2D0-5365-C4B4895052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08440C-2FFA-60A3-3CCD-A05AB8F90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C83DF-A2A8-DE2A-7235-F78A2F9CF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2C2C3-715C-FBC1-81A2-CFE6D6933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94B65-137A-B7C9-A78C-1E8E8CAE0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3249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2E55-6D73-602D-EB99-EFFDB4092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AE63EA-E36B-70A6-810B-915955F01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0E57C-C121-F08B-A788-A3A614DC08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F5764F-2CFF-79D4-3015-F59A8C836F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DD90BC-A45E-DFB1-D74D-B87AB54931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59A986-56A2-3335-E346-B590046E3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4A3384-0855-0099-2679-4C2CDA2F0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AF8B3E-213F-7915-A765-218A4C1C6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7084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78289-788D-E6AE-2B89-3508B78E4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B6E34B-23DB-228F-8CCD-18411196D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0595FE-240E-BE1B-F84F-BA5924CED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CB4068-DA14-A965-9641-7D6623E11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956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41BA55-9BC8-BEB1-0D6B-6B987A3C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D64FB1-51AE-B3C9-DB6B-2B0DEA285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7BF629-9392-9D2D-47CF-95BF37DAC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040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BAAD2-F058-5C6B-5D07-B25EE2A5F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B7198-49C2-4F6D-F1DE-C6CFD7FFE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DFDE32-11E8-6221-55E2-19ECA98AAE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AC6D79-DFBA-94DB-B8D3-78BEB22E4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14938F-5A06-33E0-69D5-44E77F590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BD0B55-4328-360E-FA9C-166084B49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935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2417F-367E-0EB9-F747-F73EF892E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3CC031-D665-5551-1C36-143E6038D6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D4C8CE-BA15-4FDF-21D6-9C7B43F760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0F6804-06EE-2666-59B2-17DB13264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4D088-4522-A7E4-40CA-FE5B725EB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60FE6F-2A31-58C7-C61B-3F50FE401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3495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9740F1-E646-F483-9569-7F395DD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DFEF17-D7A8-7AF4-338A-E3DBEB14FC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7160D-2CB2-1E8E-0BC2-4A8EC6CB6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C7AF4-DF4D-4E34-82BA-9B9405D085FF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3C2A4-4E4C-984C-23FB-9FE3E40B0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FE7CC-3FA8-E84C-6161-97F906D4C7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8209E-8DC6-4076-A809-07B1F81734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3847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13" Type="http://schemas.openxmlformats.org/officeDocument/2006/relationships/image" Target="../media/image12.tif"/><Relationship Id="rId3" Type="http://schemas.openxmlformats.org/officeDocument/2006/relationships/image" Target="../media/image2.tif"/><Relationship Id="rId7" Type="http://schemas.openxmlformats.org/officeDocument/2006/relationships/image" Target="../media/image6.jpg"/><Relationship Id="rId12" Type="http://schemas.openxmlformats.org/officeDocument/2006/relationships/image" Target="../media/image11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tif"/><Relationship Id="rId5" Type="http://schemas.openxmlformats.org/officeDocument/2006/relationships/image" Target="../media/image4.tif"/><Relationship Id="rId15" Type="http://schemas.openxmlformats.org/officeDocument/2006/relationships/image" Target="../media/image14.tif"/><Relationship Id="rId10" Type="http://schemas.openxmlformats.org/officeDocument/2006/relationships/image" Target="../media/image9.tif"/><Relationship Id="rId4" Type="http://schemas.openxmlformats.org/officeDocument/2006/relationships/image" Target="../media/image3.tif"/><Relationship Id="rId9" Type="http://schemas.openxmlformats.org/officeDocument/2006/relationships/image" Target="../media/image8.tif"/><Relationship Id="rId14" Type="http://schemas.openxmlformats.org/officeDocument/2006/relationships/image" Target="../media/image1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DE733-7F84-7EDA-3CC5-5A42DE2CE0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calibration&#10;&#10;Description automatically generated">
            <a:extLst>
              <a:ext uri="{FF2B5EF4-FFF2-40B4-BE49-F238E27FC236}">
                <a16:creationId xmlns:a16="http://schemas.microsoft.com/office/drawing/2014/main" id="{0AA4BBBB-933F-9E93-DAEE-C10E82B5F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60" y="193075"/>
            <a:ext cx="2260444" cy="1695333"/>
          </a:xfrm>
          <a:prstGeom prst="rect">
            <a:avLst/>
          </a:prstGeom>
        </p:spPr>
      </p:pic>
      <p:pic>
        <p:nvPicPr>
          <p:cNvPr id="6" name="Picture 5" descr="A graph of calibration&#10;&#10;Description automatically generated">
            <a:extLst>
              <a:ext uri="{FF2B5EF4-FFF2-40B4-BE49-F238E27FC236}">
                <a16:creationId xmlns:a16="http://schemas.microsoft.com/office/drawing/2014/main" id="{6C2B5472-4B06-6747-8EB8-5B91298B8E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551" y="196496"/>
            <a:ext cx="2255882" cy="1691912"/>
          </a:xfrm>
          <a:prstGeom prst="rect">
            <a:avLst/>
          </a:prstGeom>
        </p:spPr>
      </p:pic>
      <p:pic>
        <p:nvPicPr>
          <p:cNvPr id="10" name="Picture 9" descr="A graph of calibration&#10;&#10;Description automatically generated">
            <a:extLst>
              <a:ext uri="{FF2B5EF4-FFF2-40B4-BE49-F238E27FC236}">
                <a16:creationId xmlns:a16="http://schemas.microsoft.com/office/drawing/2014/main" id="{0D2B254D-D8F0-13BF-07B4-8F2BDEC6B4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618" y="200745"/>
            <a:ext cx="2260445" cy="1695333"/>
          </a:xfrm>
          <a:prstGeom prst="rect">
            <a:avLst/>
          </a:prstGeom>
        </p:spPr>
      </p:pic>
      <p:pic>
        <p:nvPicPr>
          <p:cNvPr id="14" name="Picture 13" descr="A graph of a calibration&#10;&#10;Description automatically generated">
            <a:extLst>
              <a:ext uri="{FF2B5EF4-FFF2-40B4-BE49-F238E27FC236}">
                <a16:creationId xmlns:a16="http://schemas.microsoft.com/office/drawing/2014/main" id="{5E48BAAF-0121-4017-CEA7-DE8426B421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216" y="211851"/>
            <a:ext cx="2245636" cy="1684227"/>
          </a:xfrm>
          <a:prstGeom prst="rect">
            <a:avLst/>
          </a:prstGeom>
        </p:spPr>
      </p:pic>
      <p:pic>
        <p:nvPicPr>
          <p:cNvPr id="18" name="Picture 17" descr="A graph of calibration&#10;&#10;Description automatically generated">
            <a:extLst>
              <a:ext uri="{FF2B5EF4-FFF2-40B4-BE49-F238E27FC236}">
                <a16:creationId xmlns:a16="http://schemas.microsoft.com/office/drawing/2014/main" id="{AF67E8BD-7942-B5E2-8D60-B7FFF4273C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324" y="212044"/>
            <a:ext cx="2245379" cy="1684034"/>
          </a:xfrm>
          <a:prstGeom prst="rect">
            <a:avLst/>
          </a:prstGeom>
        </p:spPr>
      </p:pic>
      <p:pic>
        <p:nvPicPr>
          <p:cNvPr id="22" name="Picture 21" descr="A graph of a calibration&#10;&#10;Description automatically generated">
            <a:extLst>
              <a:ext uri="{FF2B5EF4-FFF2-40B4-BE49-F238E27FC236}">
                <a16:creationId xmlns:a16="http://schemas.microsoft.com/office/drawing/2014/main" id="{0535D0E1-0F3C-0A45-E738-3583CDC0ED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52" y="1994041"/>
            <a:ext cx="2260444" cy="1695333"/>
          </a:xfrm>
          <a:prstGeom prst="rect">
            <a:avLst/>
          </a:prstGeom>
        </p:spPr>
      </p:pic>
      <p:pic>
        <p:nvPicPr>
          <p:cNvPr id="26" name="Picture 25" descr="A graph of a calibration&#10;&#10;Description automatically generated">
            <a:extLst>
              <a:ext uri="{FF2B5EF4-FFF2-40B4-BE49-F238E27FC236}">
                <a16:creationId xmlns:a16="http://schemas.microsoft.com/office/drawing/2014/main" id="{312E8CB1-A1D1-E840-A402-47D8182591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139" y="1996028"/>
            <a:ext cx="2271723" cy="1703793"/>
          </a:xfrm>
          <a:prstGeom prst="rect">
            <a:avLst/>
          </a:prstGeom>
        </p:spPr>
      </p:pic>
      <p:pic>
        <p:nvPicPr>
          <p:cNvPr id="30" name="Picture 29" descr="A graph of a calibration curve&#10;&#10;Description automatically generated">
            <a:extLst>
              <a:ext uri="{FF2B5EF4-FFF2-40B4-BE49-F238E27FC236}">
                <a16:creationId xmlns:a16="http://schemas.microsoft.com/office/drawing/2014/main" id="{4B456A15-99EA-2087-B156-6C450F1DE34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905" y="1995537"/>
            <a:ext cx="2280969" cy="1710727"/>
          </a:xfrm>
          <a:prstGeom prst="rect">
            <a:avLst/>
          </a:prstGeom>
        </p:spPr>
      </p:pic>
      <p:pic>
        <p:nvPicPr>
          <p:cNvPr id="33" name="Picture 32" descr="A graph of a number of cells&#10;&#10;Description automatically generated">
            <a:extLst>
              <a:ext uri="{FF2B5EF4-FFF2-40B4-BE49-F238E27FC236}">
                <a16:creationId xmlns:a16="http://schemas.microsoft.com/office/drawing/2014/main" id="{C56AB6E3-1F9E-C638-E60C-77A05142A9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120" y="1998141"/>
            <a:ext cx="2271723" cy="1703793"/>
          </a:xfrm>
          <a:prstGeom prst="rect">
            <a:avLst/>
          </a:prstGeom>
        </p:spPr>
      </p:pic>
      <p:pic>
        <p:nvPicPr>
          <p:cNvPr id="35" name="Picture 34" descr="A graph of a graph&#10;&#10;Description automatically generated">
            <a:extLst>
              <a:ext uri="{FF2B5EF4-FFF2-40B4-BE49-F238E27FC236}">
                <a16:creationId xmlns:a16="http://schemas.microsoft.com/office/drawing/2014/main" id="{4B018F4B-A6DE-AC19-BE00-922D191006B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2593" y="1997513"/>
            <a:ext cx="2278335" cy="1708751"/>
          </a:xfrm>
          <a:prstGeom prst="rect">
            <a:avLst/>
          </a:prstGeom>
        </p:spPr>
      </p:pic>
      <p:pic>
        <p:nvPicPr>
          <p:cNvPr id="37" name="Picture 36" descr="A graph of a calibration line&#10;&#10;Description automatically generated">
            <a:extLst>
              <a:ext uri="{FF2B5EF4-FFF2-40B4-BE49-F238E27FC236}">
                <a16:creationId xmlns:a16="http://schemas.microsoft.com/office/drawing/2014/main" id="{B117997E-8540-0627-F0A6-9394CB4CEB6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84" y="3689374"/>
            <a:ext cx="2260444" cy="1695333"/>
          </a:xfrm>
          <a:prstGeom prst="rect">
            <a:avLst/>
          </a:prstGeom>
        </p:spPr>
      </p:pic>
      <p:pic>
        <p:nvPicPr>
          <p:cNvPr id="39" name="Picture 38" descr="A graph of a calibration&#10;&#10;Description automatically generated">
            <a:extLst>
              <a:ext uri="{FF2B5EF4-FFF2-40B4-BE49-F238E27FC236}">
                <a16:creationId xmlns:a16="http://schemas.microsoft.com/office/drawing/2014/main" id="{02699281-C96E-76F5-0A73-F944D460A52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526" y="3689375"/>
            <a:ext cx="2260908" cy="1695680"/>
          </a:xfrm>
          <a:prstGeom prst="rect">
            <a:avLst/>
          </a:prstGeom>
        </p:spPr>
      </p:pic>
      <p:pic>
        <p:nvPicPr>
          <p:cNvPr id="41" name="Picture 40" descr="A graph of a calibration&#10;&#10;Description automatically generated">
            <a:extLst>
              <a:ext uri="{FF2B5EF4-FFF2-40B4-BE49-F238E27FC236}">
                <a16:creationId xmlns:a16="http://schemas.microsoft.com/office/drawing/2014/main" id="{7C9196AF-2F6C-EFB4-5BA2-D483734D0D8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31" y="3698512"/>
            <a:ext cx="2248260" cy="1686195"/>
          </a:xfrm>
          <a:prstGeom prst="rect">
            <a:avLst/>
          </a:prstGeom>
        </p:spPr>
      </p:pic>
      <p:pic>
        <p:nvPicPr>
          <p:cNvPr id="43" name="Picture 42" descr="A graph of calibration&#10;&#10;Description automatically generated">
            <a:extLst>
              <a:ext uri="{FF2B5EF4-FFF2-40B4-BE49-F238E27FC236}">
                <a16:creationId xmlns:a16="http://schemas.microsoft.com/office/drawing/2014/main" id="{BEABE876-CAFE-4675-D8A3-C2CFBF04F70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002" y="3704814"/>
            <a:ext cx="2245557" cy="168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800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Supp_Fig_S6</dc:title>
  <dc:creator>Sandra Alvarez-Carretero</dc:creator>
  <cp:lastModifiedBy>Sandra Alvarez-Carretero</cp:lastModifiedBy>
  <cp:revision>4</cp:revision>
  <dcterms:created xsi:type="dcterms:W3CDTF">2024-01-19T11:24:54Z</dcterms:created>
  <dcterms:modified xsi:type="dcterms:W3CDTF">2024-03-21T11:02:40Z</dcterms:modified>
</cp:coreProperties>
</file>

<file path=docProps/thumbnail.jpeg>
</file>